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ACED9-48B9-4F05-844C-740BCD9AAFC1}" type="datetimeFigureOut">
              <a:rPr lang="en-US" smtClean="0"/>
              <a:t>4/23/2009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6AD76-941F-4214-8DCA-0D0C27D34C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6AD76-941F-4214-8DCA-0D0C27D34C6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BD584-DDBA-4440-87CB-8C48E9EA51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B9379-3F60-45F5-8055-481EF64DEE8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FFA40-4D4D-4FD6-B001-73A7C786FC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89911-A008-4EEB-893A-8C82F5DA6F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CED8B-FE5D-47B2-A811-45D3E12A490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100D5-BFBE-4C42-AD15-E49DEF5642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98301-B81A-452C-859F-EF4F2B64815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2E959-257E-4650-BFA6-6A5A2403D9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F27C8-4D90-4902-9379-A86DD9A13A9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19A8C-0152-450C-B33F-23B9185C63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B7212-CF83-4C08-9B33-17DC86B01C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F35D9B-0864-4C7E-86D7-431613E124D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 descr="perimeter_and_area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4463" y="571500"/>
            <a:ext cx="63150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 descr="perimeter_and_area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675" y="571500"/>
            <a:ext cx="67246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0" name="Picture 4" descr="perimeter_and_area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675" y="571500"/>
            <a:ext cx="67246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4" descr="perimeter_and_area_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675" y="571500"/>
            <a:ext cx="67246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8" name="Picture 4" descr="perimeter_and_area_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675" y="571500"/>
            <a:ext cx="67246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 descr="perimeter_and_area_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675" y="571500"/>
            <a:ext cx="67246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6" name="Picture 4" descr="perimeter_and_area_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713" y="571500"/>
            <a:ext cx="61245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Pitchford</dc:creator>
  <cp:lastModifiedBy>schumacherd</cp:lastModifiedBy>
  <cp:revision>1</cp:revision>
  <dcterms:created xsi:type="dcterms:W3CDTF">2005-09-29T06:17:08Z</dcterms:created>
  <dcterms:modified xsi:type="dcterms:W3CDTF">2009-04-23T04:54:52Z</dcterms:modified>
</cp:coreProperties>
</file>